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5" r:id="rId30"/>
    <p:sldId id="286" r:id="rId31"/>
    <p:sldId id="284" r:id="rId32"/>
    <p:sldId id="287" r:id="rId33"/>
    <p:sldId id="288" r:id="rId34"/>
    <p:sldId id="289" r:id="rId35"/>
    <p:sldId id="290" r:id="rId36"/>
    <p:sldId id="291" r:id="rId37"/>
    <p:sldId id="292" r:id="rId3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4392" autoAdjust="0"/>
  </p:normalViewPr>
  <p:slideViewPr>
    <p:cSldViewPr snapToGrid="0">
      <p:cViewPr varScale="1">
        <p:scale>
          <a:sx n="62" d="100"/>
          <a:sy n="62" d="100"/>
        </p:scale>
        <p:origin x="924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E88603-50EA-4718-83B4-797D76C08896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B93417-A6DE-413C-AFF9-57AE863E20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36431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93417-A6DE-413C-AFF9-57AE863E207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86347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B93417-A6DE-413C-AFF9-57AE863E2075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8933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74119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4826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25457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49853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534100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0732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4534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4033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01811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5991149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918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F80807-2AD0-47C2-9DA1-115BDCE5A179}" type="datetimeFigureOut">
              <a:rPr lang="zh-CN" altLang="en-US" smtClean="0"/>
              <a:t>2017/10/29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D77424-DB10-4D37-828C-2132732444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516195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27857A9A-4DCC-4E25-9255-569F5BF69811}"/>
              </a:ext>
            </a:extLst>
          </p:cNvPr>
          <p:cNvSpPr txBox="1"/>
          <p:nvPr/>
        </p:nvSpPr>
        <p:spPr>
          <a:xfrm>
            <a:off x="2409515" y="2407040"/>
            <a:ext cx="4520484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600" dirty="0"/>
              <a:t>过 轨 运 输</a:t>
            </a:r>
          </a:p>
        </p:txBody>
      </p:sp>
    </p:spTree>
    <p:extLst>
      <p:ext uri="{BB962C8B-B14F-4D97-AF65-F5344CB8AC3E}">
        <p14:creationId xmlns:p14="http://schemas.microsoft.com/office/powerpoint/2010/main" val="10562081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56" t="12157" r="18346" b="12680"/>
          <a:stretch/>
        </p:blipFill>
        <p:spPr>
          <a:xfrm rot="5400000">
            <a:off x="1286005" y="-758823"/>
            <a:ext cx="6624480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3105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60" t="12679" r="15645" b="10280"/>
          <a:stretch/>
        </p:blipFill>
        <p:spPr>
          <a:xfrm rot="5400000">
            <a:off x="1402937" y="-730666"/>
            <a:ext cx="6482432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82743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108" t="15523" r="26064" b="11701"/>
          <a:stretch/>
        </p:blipFill>
        <p:spPr>
          <a:xfrm rot="5400000">
            <a:off x="1640743" y="-772535"/>
            <a:ext cx="6263993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7718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92" t="19218" r="28829" b="8858"/>
          <a:stretch/>
        </p:blipFill>
        <p:spPr>
          <a:xfrm rot="5400000">
            <a:off x="1337553" y="-740808"/>
            <a:ext cx="6470321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667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718" t="13248" r="6075" b="15112"/>
          <a:stretch/>
        </p:blipFill>
        <p:spPr>
          <a:xfrm rot="5400000">
            <a:off x="1479472" y="-768428"/>
            <a:ext cx="6443663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94379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01" t="20356" r="17133" b="12555"/>
          <a:stretch/>
        </p:blipFill>
        <p:spPr>
          <a:xfrm rot="5400000">
            <a:off x="1329451" y="-775572"/>
            <a:ext cx="6543677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18734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442" t="11258" r="13518" b="13691"/>
          <a:stretch/>
        </p:blipFill>
        <p:spPr>
          <a:xfrm rot="5400000">
            <a:off x="1679496" y="-768426"/>
            <a:ext cx="6386509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129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768" t="11542" r="28191" b="20514"/>
          <a:stretch/>
        </p:blipFill>
        <p:spPr>
          <a:xfrm rot="5400000">
            <a:off x="1243330" y="-761682"/>
            <a:ext cx="6601621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3028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1" t="13077" r="18409" b="11417"/>
          <a:stretch/>
        </p:blipFill>
        <p:spPr>
          <a:xfrm rot="5400000">
            <a:off x="1608214" y="-802844"/>
            <a:ext cx="6289100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6100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055" t="7563" r="8628" b="21935"/>
          <a:stretch/>
        </p:blipFill>
        <p:spPr>
          <a:xfrm rot="5400000">
            <a:off x="1493273" y="-768912"/>
            <a:ext cx="6501781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008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244" t="12255" r="16620" b="11675"/>
          <a:stretch/>
        </p:blipFill>
        <p:spPr>
          <a:xfrm rot="5400000">
            <a:off x="1699121" y="-605822"/>
            <a:ext cx="6718855" cy="811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28388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929" t="10690" r="12455" b="16818"/>
          <a:stretch/>
        </p:blipFill>
        <p:spPr>
          <a:xfrm rot="5400000">
            <a:off x="1629489" y="-718420"/>
            <a:ext cx="6372223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476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504" t="8415" r="10116" b="20230"/>
          <a:stretch/>
        </p:blipFill>
        <p:spPr>
          <a:xfrm rot="5400000">
            <a:off x="1350125" y="-783475"/>
            <a:ext cx="6645201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028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13" t="15523" r="13519" b="8573"/>
          <a:stretch/>
        </p:blipFill>
        <p:spPr>
          <a:xfrm rot="5400000">
            <a:off x="1615483" y="-732990"/>
            <a:ext cx="6600265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4088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510" t="8415" r="21386" b="18524"/>
          <a:stretch/>
        </p:blipFill>
        <p:spPr>
          <a:xfrm rot="5400000">
            <a:off x="1369700" y="-744381"/>
            <a:ext cx="6434607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62611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556" t="16944" r="26702" b="9143"/>
          <a:stretch/>
        </p:blipFill>
        <p:spPr>
          <a:xfrm rot="5400000">
            <a:off x="1501510" y="-747604"/>
            <a:ext cx="6456733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63810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04" t="12396" r="29892" b="14544"/>
          <a:stretch/>
        </p:blipFill>
        <p:spPr>
          <a:xfrm rot="5400000">
            <a:off x="1712603" y="-772959"/>
            <a:ext cx="6434605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3096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366" t="6994" r="31593" b="24210"/>
          <a:stretch/>
        </p:blipFill>
        <p:spPr>
          <a:xfrm rot="5400000">
            <a:off x="1528022" y="-759834"/>
            <a:ext cx="6489432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1678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35" t="10974" r="18835" b="14544"/>
          <a:stretch/>
        </p:blipFill>
        <p:spPr>
          <a:xfrm rot="5400000">
            <a:off x="1300280" y="-760686"/>
            <a:ext cx="6630593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512641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797" t="14764" r="39036" b="10184"/>
          <a:stretch/>
        </p:blipFill>
        <p:spPr>
          <a:xfrm rot="5400000">
            <a:off x="1328290" y="-779174"/>
            <a:ext cx="6422175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2728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32" t="13438" r="25923" b="16439"/>
          <a:stretch/>
        </p:blipFill>
        <p:spPr>
          <a:xfrm rot="5400000">
            <a:off x="1425740" y="-719464"/>
            <a:ext cx="6455870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32974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99" t="10510" r="23453" b="12235"/>
          <a:stretch/>
        </p:blipFill>
        <p:spPr>
          <a:xfrm rot="5400000">
            <a:off x="1183244" y="-667309"/>
            <a:ext cx="6571303" cy="8215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01573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70" t="16091" r="15149" b="9617"/>
          <a:stretch/>
        </p:blipFill>
        <p:spPr>
          <a:xfrm rot="5400000">
            <a:off x="1215996" y="-769964"/>
            <a:ext cx="6646762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748191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950" t="10027" r="25356" b="19471"/>
          <a:stretch/>
        </p:blipFill>
        <p:spPr>
          <a:xfrm rot="5400000">
            <a:off x="1467580" y="-789880"/>
            <a:ext cx="6286463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35614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445" t="14402" r="22781" b="13545"/>
          <a:stretch/>
        </p:blipFill>
        <p:spPr>
          <a:xfrm rot="5400000">
            <a:off x="1395156" y="-727625"/>
            <a:ext cx="6369800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26644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928" t="14452" r="14091" b="14004"/>
          <a:stretch/>
        </p:blipFill>
        <p:spPr>
          <a:xfrm rot="5400000">
            <a:off x="1387892" y="-797367"/>
            <a:ext cx="6447298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27943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393" t="12808" r="25779" b="14004"/>
          <a:stretch/>
        </p:blipFill>
        <p:spPr>
          <a:xfrm rot="5400000">
            <a:off x="1436379" y="-783865"/>
            <a:ext cx="6381315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4387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5" t="16920" r="26393" b="8659"/>
          <a:stretch/>
        </p:blipFill>
        <p:spPr>
          <a:xfrm rot="5400000">
            <a:off x="1223851" y="-775431"/>
            <a:ext cx="6651390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44594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699" t="12397" r="19320" b="15648"/>
          <a:stretch/>
        </p:blipFill>
        <p:spPr>
          <a:xfrm rot="5400000">
            <a:off x="1341395" y="-750874"/>
            <a:ext cx="6478291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583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6" t="26753" r="5684" b="37324"/>
          <a:stretch/>
        </p:blipFill>
        <p:spPr>
          <a:xfrm>
            <a:off x="371959" y="247972"/>
            <a:ext cx="8352000" cy="5888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4947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927" t="3920" r="15707" b="13353"/>
          <a:stretch/>
        </p:blipFill>
        <p:spPr>
          <a:xfrm rot="5400000">
            <a:off x="1576330" y="-715064"/>
            <a:ext cx="6527418" cy="835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6278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534" t="6871" r="11728" b="11116"/>
          <a:stretch/>
        </p:blipFill>
        <p:spPr>
          <a:xfrm rot="5400000">
            <a:off x="1474583" y="-792663"/>
            <a:ext cx="6499159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661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067" t="5192" r="12567" b="13914"/>
          <a:stretch/>
        </p:blipFill>
        <p:spPr>
          <a:xfrm rot="5400000">
            <a:off x="1563969" y="-734485"/>
            <a:ext cx="6404352" cy="8352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34371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93" t="11910" r="13613" b="7756"/>
          <a:stretch/>
        </p:blipFill>
        <p:spPr>
          <a:xfrm rot="5400000">
            <a:off x="1187125" y="-744249"/>
            <a:ext cx="6623901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1950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29" t="9391" r="15080" b="13634"/>
          <a:stretch/>
        </p:blipFill>
        <p:spPr>
          <a:xfrm rot="5400000">
            <a:off x="1576900" y="-755917"/>
            <a:ext cx="6630303" cy="835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1320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33" t="19743" r="35473" b="28280"/>
          <a:stretch/>
        </p:blipFill>
        <p:spPr>
          <a:xfrm>
            <a:off x="418454" y="108489"/>
            <a:ext cx="8352000" cy="6565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9145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</TotalTime>
  <Words>6</Words>
  <Application>Microsoft Office PowerPoint</Application>
  <PresentationFormat>全屏显示(4:3)</PresentationFormat>
  <Paragraphs>3</Paragraphs>
  <Slides>37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37</vt:i4>
      </vt:variant>
    </vt:vector>
  </HeadingPairs>
  <TitlesOfParts>
    <vt:vector size="43" baseType="lpstr">
      <vt:lpstr>等线</vt:lpstr>
      <vt:lpstr>等线 Light</vt:lpstr>
      <vt:lpstr>Arial</vt:lpstr>
      <vt:lpstr>Calibri</vt:lpstr>
      <vt:lpstr>Calibri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jsn</dc:creator>
  <cp:lastModifiedBy>jsn</cp:lastModifiedBy>
  <cp:revision>7</cp:revision>
  <dcterms:created xsi:type="dcterms:W3CDTF">2017-10-28T18:08:00Z</dcterms:created>
  <dcterms:modified xsi:type="dcterms:W3CDTF">2017-10-28T18:59:13Z</dcterms:modified>
</cp:coreProperties>
</file>